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5" r:id="rId5"/>
    <p:sldId id="259" r:id="rId6"/>
    <p:sldId id="266" r:id="rId7"/>
    <p:sldId id="261" r:id="rId8"/>
    <p:sldId id="26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B8582-2874-6BD1-32B2-3BB695E36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50856-EAC6-46B1-9D32-94701E8213E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4A179-AD85-DD0B-0961-5860E50D7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06F90-034A-450B-9E4B-3BF78F818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B5F1-C3CA-404F-871A-6C4CA1AD97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80549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C33EF-5E1B-9C0E-C6FF-FFF5731D4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19E8E-77C1-4282-9A9E-F086123661E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EFA69-EBB3-4651-49B4-B223BE7B1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D90DD-22CD-C5F8-4DB3-3E5408741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D0B2-4191-47A7-B1AE-9BC1546885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5689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B61C1-3E72-94A9-E3FE-A382E778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2B7D4-D938-493B-9F4B-8B56F64BDC2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054E2-BFDC-A660-0340-9ABF074A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6FB1C-DCF5-9B79-3C35-94236B314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39849-7FDE-482D-9BDB-7C12D95E51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2532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D68EF-8049-239E-4640-870EA9BB3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05AD-C72E-443D-9248-ADDEF7E9467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D1BD7-4719-F585-EEA9-D5894D5EC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6A764-77A7-4CA7-2A81-AFF2E0978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13A4-297E-4B9B-8570-63F1597854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2498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DB89A-B6C0-5F93-13A9-93E61BA0B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041A2-D060-4109-998A-795718EC107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9F305-4210-122D-97AD-0608A577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05DEA-D2E1-A08A-F254-8E3A91E7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E8DF1-5C34-4C8B-89BB-E4F3A61B0F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198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65A8FD-C0E9-2343-FD4A-CC24A52CF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AEAE7-81FF-4C63-A143-6F497E28C0E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A67005-C034-3089-B5C9-596B334C8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CD4D05-4F1F-0881-7F46-B6D695A7F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4043D-F561-480D-9B9B-26EADEF575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5611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64A0A3-DC5E-401B-2EED-DA88E54BC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8A996-B740-4735-BC77-E2E9AE3723C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C76184F-DC85-8A4B-8C05-7711ABCEE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96D624-5147-FEE3-EDAF-3BF40ED86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33D4-A4CC-47D9-8982-F741D41451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9514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6EF8981-3BB1-5C8A-544C-4A0B6F03A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CD9-2951-4300-942D-AFA1CF88FAA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EFB079-0AE9-121A-E8B5-DE863F87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FFC118-C035-7C8A-11A4-FA53B31C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44ED5-73A0-4999-B9CA-92CC075F47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549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4250F3B-512B-16E0-DC08-5C6320EAE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88E40-3263-4E2F-9CF9-AFE2994FBC1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628297-EE65-EBC3-37C3-7AD6EBB34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4BB3B1-B93A-E000-E2D3-FD24E1FB3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26080-43EF-4955-9E45-20C975086A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150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638F20-645B-64D9-65F2-9351DFD9D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23A67-730C-4248-A872-CCFD9429423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314A2C-7D4C-622A-974C-AB1B9F246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7BD502-F7CE-EADD-310E-4BD7C3CD0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AE369-367E-451C-9FCF-0A27D230B7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59674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2CEBC5-D5D1-BEBC-FD07-0220E7D99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9E68F-E58F-48E1-AB91-624F830D836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19C56E-371A-C1EA-B3C5-F3C4AF53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8148AB-450F-FDDC-5A93-F92A77689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0D49-AFBF-4EE9-8EBC-C71040748D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4641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B56DCB0-4967-7D8D-801D-E204A9B72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902408F-8354-1185-2EC9-7C3228ABE7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12923-C009-3C81-0957-F2CE20B36D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4B9D80-1DB7-4211-BB08-6ED28519B8D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CE554-0DC2-0FC5-DDAA-7BB607639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EFECA-A84E-A08C-78E0-9C0B1CB35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8651F6-2F96-481A-AAE4-EE0E65DDA3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BDFAFAA0-75FD-4441-B88E-65A76FEB1A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549275"/>
            <a:ext cx="10801350" cy="4824413"/>
          </a:xfrm>
        </p:spPr>
        <p:txBody>
          <a:bodyPr/>
          <a:lstStyle/>
          <a:p>
            <a:r>
              <a:rPr lang="en-AU" altLang="en-US" sz="4000"/>
              <a:t>In fancy I stood by the shore one day,</a:t>
            </a:r>
          </a:p>
          <a:p>
            <a:r>
              <a:rPr lang="en-AU" altLang="en-US" sz="4000"/>
              <a:t>Of the beautiful murm'ring sea;</a:t>
            </a:r>
          </a:p>
          <a:p>
            <a:r>
              <a:rPr lang="en-AU" altLang="en-US" sz="4000"/>
              <a:t>I saw the great crowds as they thronged the way</a:t>
            </a:r>
          </a:p>
          <a:p>
            <a:r>
              <a:rPr lang="en-AU" altLang="en-US" sz="4000"/>
              <a:t>Of the Stranger of Galilee;</a:t>
            </a:r>
          </a:p>
          <a:p>
            <a:r>
              <a:rPr lang="en-AU" altLang="en-US" sz="4000"/>
              <a:t>I saw how the man who was blind from birth,</a:t>
            </a:r>
          </a:p>
          <a:p>
            <a:r>
              <a:rPr lang="en-AU" altLang="en-US" sz="4000"/>
              <a:t>In a moment was made to see;</a:t>
            </a:r>
          </a:p>
          <a:p>
            <a:r>
              <a:rPr lang="en-AU" altLang="en-US" sz="4000"/>
              <a:t>The lame was made whole by the matchless skill</a:t>
            </a:r>
          </a:p>
          <a:p>
            <a:r>
              <a:rPr lang="en-AU" altLang="en-US" sz="4000"/>
              <a:t>Of the Stranger of Galilee.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7D810A0-401A-AA7A-BA52-58479ACB78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412875"/>
            <a:ext cx="9145588" cy="4225925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And I felt I could love Him forever,</a:t>
            </a:r>
          </a:p>
          <a:p>
            <a:r>
              <a:rPr lang="en-AU" altLang="en-US" sz="4000"/>
              <a:t>So gracious and tender was He!</a:t>
            </a:r>
          </a:p>
          <a:p>
            <a:r>
              <a:rPr lang="en-AU" altLang="en-US" sz="4000"/>
              <a:t>I claimed Him that day as my Saviour,</a:t>
            </a:r>
          </a:p>
          <a:p>
            <a:r>
              <a:rPr lang="en-AU" altLang="en-US" sz="4000"/>
              <a:t>This Stranger of Galilee.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6890D7-C93F-0256-5C4C-089D74DD3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333375"/>
            <a:ext cx="9650413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His look of compassion, His words of love,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They shall never forgotten be;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When sin sick and helpless He saw me there,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This Stranger of Galilee;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showed me His hand and His riven side,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He whispered, “It was for thee!”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My burden fell off at the pierced feet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Of the Stranger of Galilee.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D3E99113-AE59-60C6-2AC4-22620AE5AE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412875"/>
            <a:ext cx="9145588" cy="4225925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And I felt I could love Him forever,</a:t>
            </a:r>
          </a:p>
          <a:p>
            <a:r>
              <a:rPr lang="en-AU" altLang="en-US" sz="4000"/>
              <a:t>So gracious and tender was He!</a:t>
            </a:r>
          </a:p>
          <a:p>
            <a:r>
              <a:rPr lang="en-AU" altLang="en-US" sz="4000"/>
              <a:t>I claimed Him that day as my Saviour,</a:t>
            </a:r>
          </a:p>
          <a:p>
            <a:r>
              <a:rPr lang="en-AU" altLang="en-US" sz="4000"/>
              <a:t>This Stranger of Galilee.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8FE4D3-426C-966B-3EDF-19B4AC189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908050"/>
            <a:ext cx="10369550" cy="496887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I heard Him speak peace to the angry waves,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Of that turbulent, raging sea;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And lo! at His word are the waters stilled,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This Stranger of Galilee;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A peaceful, a quiet and holy calm,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Now and ever abides with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He </a:t>
            </a:r>
            <a:r>
              <a:rPr lang="en-AU" sz="4300" dirty="0" err="1"/>
              <a:t>holdeth</a:t>
            </a:r>
            <a:r>
              <a:rPr lang="en-AU" sz="4300" dirty="0"/>
              <a:t> my life in His mighty hands,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300" dirty="0"/>
              <a:t>This Stranger of Galilee.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E89AD53B-B4A5-894D-B69C-223053B9E1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412875"/>
            <a:ext cx="9145588" cy="4225925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And I felt I could love Him forever,</a:t>
            </a:r>
          </a:p>
          <a:p>
            <a:r>
              <a:rPr lang="en-AU" altLang="en-US" sz="4000"/>
              <a:t>So gracious and tender was He!</a:t>
            </a:r>
          </a:p>
          <a:p>
            <a:r>
              <a:rPr lang="en-AU" altLang="en-US" sz="4000"/>
              <a:t>I claimed Him that day as my Saviour,</a:t>
            </a:r>
          </a:p>
          <a:p>
            <a:r>
              <a:rPr lang="en-AU" altLang="en-US" sz="4000"/>
              <a:t>This Stranger of Galilee.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C1E2478-290B-8D87-3741-F757E4196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620713"/>
            <a:ext cx="10656887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4.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Come, ye who are driven, and tempest tossed,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His gracious salvation see;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He'll quiet life's storms with His “Peace, be still!”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This Stranger of Galilee;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bids me to go and the story tell –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What He ever to you will be,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If only you let Him with you abide,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This Stranger of Galilee.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D7FFFF52-BC4D-1422-B9CE-A9768B6BF8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412875"/>
            <a:ext cx="9145588" cy="4225925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And I felt I could love Him forever,</a:t>
            </a:r>
          </a:p>
          <a:p>
            <a:r>
              <a:rPr lang="en-AU" altLang="en-US" sz="4000"/>
              <a:t>So gracious and tender was He!</a:t>
            </a:r>
          </a:p>
          <a:p>
            <a:r>
              <a:rPr lang="en-AU" altLang="en-US" sz="4000"/>
              <a:t>I claimed Him that day as my Saviour,</a:t>
            </a:r>
          </a:p>
          <a:p>
            <a:r>
              <a:rPr lang="en-AU" altLang="en-US" sz="4000"/>
              <a:t>This Stranger of Galilee.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C15A3F07-11B7-474F-81A7-6B66C8EE9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In fancy I stood by the shore, one day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Words: </a:t>
            </a:r>
            <a:r>
              <a:rPr lang="en-US" altLang="en-US" sz="1200" dirty="0" err="1"/>
              <a:t>Lelia</a:t>
            </a:r>
            <a:r>
              <a:rPr lang="en-US" altLang="en-US" sz="1200" dirty="0"/>
              <a:t> Morris (1862-1929)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417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144 In Fancy I Stood By The Shore One Day</dc:title>
  <dc:creator>ITS</dc:creator>
  <cp:lastModifiedBy>Narelle Wheaton</cp:lastModifiedBy>
  <cp:revision>3</cp:revision>
  <dcterms:created xsi:type="dcterms:W3CDTF">2017-06-12T07:46:30Z</dcterms:created>
  <dcterms:modified xsi:type="dcterms:W3CDTF">2023-06-08T03:41:17Z</dcterms:modified>
</cp:coreProperties>
</file>